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6061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юго-западный, западный 9-14, ночью порывы 15-20 м/с. Температура воздуха ночью 2-4, днем 8-10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93833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октября, ночью 26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23833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4229</cp:revision>
  <cp:lastPrinted>2021-07-01T03:56:27Z</cp:lastPrinted>
  <dcterms:created xsi:type="dcterms:W3CDTF">2018-03-27T06:03:00Z</dcterms:created>
  <dcterms:modified xsi:type="dcterms:W3CDTF">2024-10-24T07:50:53Z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