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34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9316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юго-западный 9-14 м/с. Температура воздуха ночью 5-7,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31540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556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</cp:revision>
  <cp:lastPrinted>2021-07-01T03:56:27Z</cp:lastPrinted>
  <dcterms:created xsi:type="dcterms:W3CDTF">2024-09-22T07:48:17Z</dcterms:created>
  <dcterms:modified xsi:type="dcterms:W3CDTF">2024-10-24T08:46:16Z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