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04683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9-14, днем порывы 15-18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5481" y="22857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0485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21437</TotalTime>
  <Words>605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4008</cp:revision>
  <cp:lastPrinted>2021-07-01T03:56:27Z</cp:lastPrinted>
  <dcterms:created xsi:type="dcterms:W3CDTF">2018-03-27T06:03:00Z</dcterms:created>
  <dcterms:modified xsi:type="dcterms:W3CDTF">2024-10-24T08:36:21Z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