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278293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79366"/>
            <a:ext cx="4701383" cy="183746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ночью и утром дождь. Ветер юго-западный 9-14, днем порывы 15-20 м/с. Температура воздуха ночью 3-5, днем 10-12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26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3-5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87520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98138" y="1793836"/>
            <a:ext cx="4530036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октября, ночью 26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35906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5764</cp:revision>
  <cp:lastPrinted>2021-11-30T05:55:24Z</cp:lastPrinted>
  <dcterms:created xsi:type="dcterms:W3CDTF">2018-03-27T06:03:00Z</dcterms:created>
  <dcterms:modified xsi:type="dcterms:W3CDTF">2024-10-24T06:29:04Z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