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0" autoAdjust="0"/>
  </p:normalViewPr>
  <p:slideViewPr>
    <p:cSldViewPr showGuides="1">
      <p:cViewPr>
        <p:scale>
          <a:sx n="125" d="100"/>
          <a:sy n="125" d="100"/>
        </p:scale>
        <p:origin x="2100" y="-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89202696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298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октября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0625" y="104330"/>
            <a:ext cx="477678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 октября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октября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6-8,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9-11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algn="just"/>
            <a:endParaRPr lang="ru-RU" sz="1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Туман. Ветер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9-14 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11-13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37124" y="2336661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Балхаш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 октября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45062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59886722"/>
              </p:ext>
            </p:extLst>
          </p:nvPr>
        </p:nvGraphicFramePr>
        <p:xfrm>
          <a:off x="5007139" y="3984917"/>
          <a:ext cx="4716137" cy="12999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5947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0,069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Рахметова Ж.А./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21973</TotalTime>
  <Words>589</Words>
  <Application>Microsoft Office PowerPoint</Application>
  <PresentationFormat>Лист A4 (210x297 мм)</PresentationFormat>
  <Paragraphs>88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4178</cp:revision>
  <cp:lastPrinted>2021-07-01T03:56:27Z</cp:lastPrinted>
  <dcterms:created xsi:type="dcterms:W3CDTF">2018-03-27T06:03:00Z</dcterms:created>
  <dcterms:modified xsi:type="dcterms:W3CDTF">2024-10-24T08:44:09Z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