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7970" autoAdjust="0"/>
    <p:restoredTop sz="94660"/>
  </p:normalViewPr>
  <p:slideViewPr>
    <p:cSldViewPr showGuides="1">
      <p:cViewPr varScale="1">
        <p:scale>
          <a:sx n="118" d="100"/>
          <a:sy n="118" d="100"/>
        </p:scale>
        <p:origin x="-2022" y="-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347323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298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25311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47199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небольшой дождь.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западный, северо-западный 5-10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2-4,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2-4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27566</TotalTime>
  <Words>596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5032</cp:revision>
  <cp:lastPrinted>2021-07-01T03:56:27Z</cp:lastPrinted>
  <dcterms:created xsi:type="dcterms:W3CDTF">2018-03-27T06:03:00Z</dcterms:created>
  <dcterms:modified xsi:type="dcterms:W3CDTF">2024-10-24T06:32:56Z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