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3424157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дождь. Ветер юго-западный 9-14, ночью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юго-западный 9-14 м/с. Температура воздуха ночью 3-5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315291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20611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4170</cp:revision>
  <cp:lastPrinted>2021-07-01T03:56:27Z</cp:lastPrinted>
  <dcterms:created xsi:type="dcterms:W3CDTF">2018-03-27T06:03:00Z</dcterms:created>
  <dcterms:modified xsi:type="dcterms:W3CDTF">2024-10-24T08:46:53Z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