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4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8503070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189282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24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Жел оңтүстік-батыстан соғады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9-14,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15-18</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5-7</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жылы.</a:t>
            </a:r>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800" b="1" dirty="0" smtClean="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9890675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19987</TotalTime>
  <Words>573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4021</cp:revision>
  <cp:lastPrinted>2021-07-01T03:56:27Z</cp:lastPrinted>
  <dcterms:created xsi:type="dcterms:W3CDTF">2018-03-27T06:03:00Z</dcterms:created>
  <dcterms:modified xsi:type="dcterms:W3CDTF">2024-10-24T08:36:17Z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