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346"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285352"/>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3472409"/>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21880</TotalTime>
  <Words>545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4184</cp:revision>
  <cp:lastPrinted>2021-07-01T07:38:07Z</cp:lastPrinted>
  <dcterms:created xsi:type="dcterms:W3CDTF">2018-03-27T06:03:00Z</dcterms:created>
  <dcterms:modified xsi:type="dcterms:W3CDTF">2024-10-24T08:44:11Z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