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498" autoAdjust="0"/>
  </p:normalViewPr>
  <p:slideViewPr>
    <p:cSldViewPr>
      <p:cViewPr>
        <p:scale>
          <a:sx n="124" d="100"/>
          <a:sy n="124" d="100"/>
        </p:scale>
        <p:origin x="-1686" y="9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3609989278"/>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298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24 қазан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997543586"/>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2</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0,003</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4</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effectLst/>
                          <a:latin typeface="Times New Roman" pitchFamily="18" charset="0"/>
                          <a:cs typeface="Times New Roman" pitchFamily="18" charset="0"/>
                        </a:rPr>
                        <a:t>0</a:t>
                      </a:r>
                      <a:r>
                        <a:rPr lang="kk-KZ" sz="1000" b="0" i="0" u="none" strike="noStrike" dirty="0" smtClean="0">
                          <a:solidFill>
                            <a:schemeClr val="tx1"/>
                          </a:solidFill>
                          <a:effectLst/>
                          <a:latin typeface="Times New Roman" pitchFamily="18" charset="0"/>
                          <a:cs typeface="Times New Roman" pitchFamily="18" charset="0"/>
                        </a:rPr>
                        <a:t>,001</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99</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0,493</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9</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0,021</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r>
                        <a:rPr lang="kk-KZ" sz="1000" b="0" i="0" u="none" strike="noStrike" dirty="0" smtClean="0">
                          <a:solidFill>
                            <a:schemeClr val="tx1"/>
                          </a:solidFill>
                          <a:effectLst/>
                          <a:latin typeface="Times New Roman" pitchFamily="18" charset="0"/>
                          <a:cs typeface="Times New Roman" pitchFamily="18" charset="0"/>
                        </a:rPr>
                        <a:t>,125</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жылғы</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24 қазан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6" y="154442"/>
            <a:ext cx="4824537" cy="1938992"/>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kk-KZ" altLang="ru-RU" sz="1200" b="1" dirty="0" smtClean="0">
                <a:latin typeface="Times New Roman" pitchFamily="18" charset="0"/>
                <a:cs typeface="Times New Roman" pitchFamily="18" charset="0"/>
              </a:rPr>
              <a:t>25 қазанға </a:t>
            </a:r>
            <a:r>
              <a:rPr lang="ru-RU" altLang="ru-RU" sz="1200" b="1" dirty="0" err="1" smtClean="0">
                <a:latin typeface="Times New Roman" pitchFamily="18" charset="0"/>
                <a:cs typeface="Times New Roman" pitchFamily="18" charset="0"/>
              </a:rPr>
              <a:t>арналған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ауа-райы</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болжамы</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 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24 </a:t>
            </a:r>
            <a:r>
              <a:rPr lang="ru-RU" altLang="ru-RU" sz="1200" b="1" dirty="0" err="1" smtClean="0">
                <a:latin typeface="Times New Roman" pitchFamily="18" charset="0"/>
                <a:cs typeface="Times New Roman" pitchFamily="18" charset="0"/>
              </a:rPr>
              <a:t>қазан</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25 </a:t>
            </a:r>
            <a:r>
              <a:rPr lang="kk-KZ" altLang="ru-RU" sz="1200" b="1" dirty="0" smtClean="0">
                <a:latin typeface="Times New Roman" pitchFamily="18" charset="0"/>
                <a:cs typeface="Times New Roman" pitchFamily="18" charset="0"/>
              </a:rPr>
              <a:t>қазан </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       Көшпелі бұлтты, жауын-шашынсыз. Түнде және таңертең тұман. Солтүстік-батыстан, батыстан жел </a:t>
            </a:r>
            <a:r>
              <a:rPr lang="kk-KZ" sz="1200" kern="1400" dirty="0">
                <a:solidFill>
                  <a:srgbClr val="000000"/>
                </a:solidFill>
                <a:latin typeface="Times New Roman"/>
                <a:ea typeface="Times New Roman"/>
              </a:rPr>
              <a:t>соғады, </a:t>
            </a:r>
            <a:r>
              <a:rPr lang="kk-KZ" sz="1200" kern="1400" dirty="0" smtClean="0">
                <a:solidFill>
                  <a:srgbClr val="000000"/>
                </a:solidFill>
                <a:latin typeface="Times New Roman"/>
                <a:ea typeface="Times New Roman"/>
              </a:rPr>
              <a:t>күші түнде 1-6, күндіз 5-10 м/с</a:t>
            </a:r>
            <a:r>
              <a:rPr lang="kk-KZ" sz="1200" kern="1400" dirty="0">
                <a:solidFill>
                  <a:srgbClr val="000000"/>
                </a:solidFill>
                <a:latin typeface="Times New Roman"/>
                <a:ea typeface="Times New Roman"/>
              </a:rPr>
              <a:t>. Ауа температурасы </a:t>
            </a:r>
            <a:r>
              <a:rPr lang="kk-KZ" sz="1200" kern="1400" dirty="0" smtClean="0">
                <a:solidFill>
                  <a:srgbClr val="000000"/>
                </a:solidFill>
                <a:latin typeface="Times New Roman"/>
                <a:ea typeface="Times New Roman"/>
              </a:rPr>
              <a:t>түнде 5-7, </a:t>
            </a:r>
            <a:r>
              <a:rPr lang="kk-KZ" sz="1200" kern="1400" dirty="0">
                <a:solidFill>
                  <a:srgbClr val="000000"/>
                </a:solidFill>
                <a:latin typeface="Times New Roman"/>
                <a:ea typeface="Times New Roman"/>
              </a:rPr>
              <a:t>күндіз </a:t>
            </a:r>
            <a:r>
              <a:rPr lang="kk-KZ" sz="1200" kern="1400" dirty="0" smtClean="0">
                <a:solidFill>
                  <a:srgbClr val="000000"/>
                </a:solidFill>
                <a:latin typeface="Times New Roman"/>
                <a:ea typeface="Times New Roman"/>
              </a:rPr>
              <a:t>10-12 </a:t>
            </a:r>
            <a:r>
              <a:rPr lang="kk-KZ" sz="1200" kern="1400" dirty="0">
                <a:solidFill>
                  <a:srgbClr val="000000"/>
                </a:solidFill>
                <a:latin typeface="Times New Roman"/>
                <a:ea typeface="Times New Roman"/>
              </a:rPr>
              <a:t>жылы</a:t>
            </a:r>
            <a:r>
              <a:rPr lang="kk-KZ" sz="1200" kern="1400" dirty="0" smtClean="0">
                <a:solidFill>
                  <a:srgbClr val="000000"/>
                </a:solidFill>
                <a:latin typeface="Times New Roman"/>
                <a:ea typeface="Times New Roman"/>
              </a:rPr>
              <a:t>.</a:t>
            </a:r>
          </a:p>
          <a:p>
            <a:pPr algn="just">
              <a:buFont typeface="Arial" pitchFamily="34" charset="0"/>
              <a:buNone/>
            </a:pPr>
            <a:endParaRPr lang="ru-RU" altLang="ru-RU" sz="1200" b="1" dirty="0" smtClean="0">
              <a:latin typeface="Times New Roman" pitchFamily="18" charset="0"/>
              <a:cs typeface="Times New Roman" pitchFamily="18" charset="0"/>
            </a:endParaRPr>
          </a:p>
          <a:p>
            <a:pPr algn="ctr">
              <a:buFont typeface="Arial" pitchFamily="34" charset="0"/>
              <a:buNone/>
            </a:pPr>
            <a:r>
              <a:rPr lang="ru-RU" altLang="ru-RU" sz="1200" b="1" dirty="0" smtClean="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25</a:t>
            </a:r>
            <a:r>
              <a:rPr lang="kk-KZ" altLang="ru-RU" sz="1200" b="1" dirty="0" smtClean="0">
                <a:latin typeface="Times New Roman" pitchFamily="18" charset="0"/>
                <a:cs typeface="Times New Roman" pitchFamily="18" charset="0"/>
              </a:rPr>
              <a:t> қазан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26 </a:t>
            </a:r>
            <a:r>
              <a:rPr lang="kk-KZ" altLang="ru-RU" sz="1200" b="1" dirty="0" smtClean="0">
                <a:latin typeface="Times New Roman" pitchFamily="18" charset="0"/>
                <a:cs typeface="Times New Roman" pitchFamily="18" charset="0"/>
              </a:rPr>
              <a:t>қазан  </a:t>
            </a:r>
            <a:r>
              <a:rPr lang="ru-RU" altLang="ru-RU" sz="1200" b="1" dirty="0" smtClean="0">
                <a:latin typeface="Times New Roman" pitchFamily="18" charset="0"/>
                <a:cs typeface="Times New Roman" pitchFamily="18" charset="0"/>
              </a:rPr>
              <a:t>08 </a:t>
            </a:r>
            <a:r>
              <a:rPr lang="ru-RU" altLang="ru-RU" sz="1200" b="1" dirty="0" err="1" smtClean="0">
                <a:latin typeface="Times New Roman" pitchFamily="18" charset="0"/>
                <a:cs typeface="Times New Roman" pitchFamily="18" charset="0"/>
              </a:rPr>
              <a:t>сағатқа</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       Көшпелі бұлтты, жаңбыр. Солтүстік-батыстан жел соғады, </a:t>
            </a:r>
            <a:r>
              <a:rPr lang="kk-KZ" sz="1200" kern="1400" smtClean="0">
                <a:solidFill>
                  <a:srgbClr val="000000"/>
                </a:solidFill>
                <a:latin typeface="Times New Roman"/>
                <a:ea typeface="Times New Roman"/>
              </a:rPr>
              <a:t>күші </a:t>
            </a:r>
            <a:r>
              <a:rPr lang="kk-KZ" sz="1200" kern="1400" smtClean="0">
                <a:solidFill>
                  <a:srgbClr val="000000"/>
                </a:solidFill>
                <a:latin typeface="Times New Roman"/>
                <a:ea typeface="Times New Roman"/>
              </a:rPr>
              <a:t>2-7 </a:t>
            </a:r>
            <a:r>
              <a:rPr lang="kk-KZ" sz="1200" kern="1400" dirty="0" smtClean="0">
                <a:solidFill>
                  <a:srgbClr val="000000"/>
                </a:solidFill>
                <a:latin typeface="Times New Roman"/>
                <a:ea typeface="Times New Roman"/>
              </a:rPr>
              <a:t>м/с. Ауа температурасы 3-5 жылы.</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84651" y="3185052"/>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37143" y="2236787"/>
            <a:ext cx="4564573"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Гиляжева</a:t>
            </a:r>
            <a:r>
              <a:rPr lang="ru-RU" altLang="ru-RU" sz="1200" b="1" i="1" dirty="0" smtClean="0">
                <a:solidFill>
                  <a:srgbClr val="000000"/>
                </a:solidFill>
                <a:latin typeface="Times New Roman" pitchFamily="18" charset="0"/>
                <a:cs typeface="Times New Roman" pitchFamily="18" charset="0"/>
              </a:rPr>
              <a:t> М. /  </a:t>
            </a:r>
            <a:r>
              <a:rPr lang="ru-RU" altLang="ru-RU" sz="1200" b="1" i="1" dirty="0" err="1" smtClean="0">
                <a:solidFill>
                  <a:srgbClr val="000000"/>
                </a:solidFill>
                <a:latin typeface="Times New Roman" pitchFamily="18" charset="0"/>
                <a:cs typeface="Times New Roman" pitchFamily="18" charset="0"/>
              </a:rPr>
              <a:t>Бейсенбаева</a:t>
            </a:r>
            <a:r>
              <a:rPr lang="ru-RU" altLang="ru-RU" sz="1200" b="1" i="1" dirty="0" smtClean="0">
                <a:solidFill>
                  <a:srgbClr val="000000"/>
                </a:solidFill>
                <a:latin typeface="Times New Roman" pitchFamily="18" charset="0"/>
                <a:cs typeface="Times New Roman" pitchFamily="18" charset="0"/>
              </a:rPr>
              <a:t> А.</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24065</TotalTime>
  <Words>586</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4026</cp:revision>
  <cp:lastPrinted>2023-02-06T06:57:51Z</cp:lastPrinted>
  <dcterms:created xsi:type="dcterms:W3CDTF">2018-03-27T06:03:00Z</dcterms:created>
  <dcterms:modified xsi:type="dcterms:W3CDTF">2024-10-24T07:28:00Z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