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18" d="100"/>
          <a:sy n="118" d="100"/>
        </p:scale>
        <p:origin x="-20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746089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2812480"/>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3703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жаңбыр.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 солтүстік-батыстан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26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Сирсенғожина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27736</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5429</cp:revision>
  <cp:lastPrinted>2021-07-01T03:56:27Z</cp:lastPrinted>
  <dcterms:created xsi:type="dcterms:W3CDTF">2018-03-27T06:03:00Z</dcterms:created>
  <dcterms:modified xsi:type="dcterms:W3CDTF">2024-10-24T06:32:50Z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