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1413045"/>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24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25 қазан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smtClean="0">
                <a:solidFill>
                  <a:prstClr val="black"/>
                </a:solidFill>
                <a:latin typeface="Times New Roman" panose="02020603050405020304" pitchFamily="18" charset="0"/>
                <a:cs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25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жауын-шашынсыз. 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170957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298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қазан,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26 қазан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21392</TotalTime>
  <Words>592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4238</cp:revision>
  <cp:lastPrinted>2021-07-01T07:38:07Z</cp:lastPrinted>
  <dcterms:created xsi:type="dcterms:W3CDTF">2018-03-27T06:03:00Z</dcterms:created>
  <dcterms:modified xsi:type="dcterms:W3CDTF">2024-10-24T07:51:39Z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