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8233642"/>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қазан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қазанға 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24 </a:t>
            </a:r>
            <a:r>
              <a:rPr lang="ru-RU" altLang="ru-RU" sz="1200" b="1" dirty="0" err="1">
                <a:solidFill>
                  <a:srgbClr val="000000"/>
                </a:solidFill>
                <a:latin typeface="Times New Roman" pitchFamily="18" charset="0"/>
                <a:cs typeface="Times New Roman" pitchFamily="18" charset="0"/>
              </a:rPr>
              <a:t>қазан</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25 </a:t>
            </a:r>
            <a:r>
              <a:rPr lang="kk-KZ" altLang="ru-RU" sz="1200" b="1" dirty="0">
                <a:solidFill>
                  <a:srgbClr val="000000"/>
                </a:solidFill>
                <a:latin typeface="Times New Roman" pitchFamily="18" charset="0"/>
                <a:cs typeface="Times New Roman" pitchFamily="18" charset="0"/>
              </a:rPr>
              <a:t>қазан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Батыстан, оңтүстік-батыстан </a:t>
            </a:r>
            <a:r>
              <a:rPr lang="kk-KZ" sz="1200" dirty="0">
                <a:latin typeface="Times New Roman" panose="02020603050405020304" pitchFamily="18" charset="0"/>
                <a:cs typeface="Times New Roman" panose="02020603050405020304" pitchFamily="18" charset="0"/>
              </a:rPr>
              <a:t>жел соғады, күші 5-10 м/с. Ауа температурасы түнде </a:t>
            </a:r>
            <a:r>
              <a:rPr lang="kk-KZ" sz="1200" dirty="0" smtClean="0">
                <a:latin typeface="Times New Roman" panose="02020603050405020304" pitchFamily="18" charset="0"/>
                <a:cs typeface="Times New Roman" panose="02020603050405020304" pitchFamily="18" charset="0"/>
              </a:rPr>
              <a:t>2-7,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8-10 </a:t>
            </a:r>
            <a:r>
              <a:rPr lang="kk-KZ" sz="1200" dirty="0">
                <a:latin typeface="Times New Roman" panose="02020603050405020304" pitchFamily="18" charset="0"/>
                <a:cs typeface="Times New Roman" panose="02020603050405020304" pitchFamily="18" charset="0"/>
              </a:rPr>
              <a:t>градус жылы болады.</a:t>
            </a:r>
          </a:p>
          <a:p>
            <a:pPr algn="ctr"/>
            <a:r>
              <a:rPr lang="kk-KZ" altLang="ru-RU" sz="1200" b="1" dirty="0" smtClean="0">
                <a:solidFill>
                  <a:srgbClr val="000000"/>
                </a:solidFill>
                <a:latin typeface="Times New Roman" pitchFamily="18" charset="0"/>
                <a:cs typeface="Times New Roman" pitchFamily="18" charset="0"/>
              </a:rPr>
              <a:t>26 </a:t>
            </a:r>
            <a:r>
              <a:rPr lang="kk-KZ" altLang="ru-RU" sz="1200" b="1" dirty="0">
                <a:solidFill>
                  <a:srgbClr val="000000"/>
                </a:solidFill>
                <a:latin typeface="Times New Roman" pitchFamily="18" charset="0"/>
                <a:cs typeface="Times New Roman" pitchFamily="18" charset="0"/>
              </a:rPr>
              <a:t>қазан</a:t>
            </a:r>
          </a:p>
          <a:p>
            <a:pPr algn="ctr"/>
            <a:r>
              <a:rPr lang="ru-RU" sz="1200" b="1" dirty="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25 </a:t>
            </a:r>
            <a:r>
              <a:rPr lang="kk-KZ" sz="1200" b="1" dirty="0">
                <a:solidFill>
                  <a:srgbClr val="000000"/>
                </a:solidFill>
                <a:latin typeface="Times New Roman" pitchFamily="18" charset="0"/>
                <a:cs typeface="Times New Roman" pitchFamily="18" charset="0"/>
              </a:rPr>
              <a:t>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26</a:t>
            </a:r>
            <a:r>
              <a:rPr lang="kk-KZ" sz="1200" b="1" dirty="0" smtClean="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Оңтүстік-батыстан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0-5 </a:t>
            </a:r>
            <a:r>
              <a:rPr lang="kk-KZ" sz="1200" dirty="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1-3 </a:t>
            </a:r>
            <a:r>
              <a:rPr lang="kk-KZ" sz="1200" dirty="0">
                <a:latin typeface="Times New Roman" panose="02020603050405020304" pitchFamily="18" charset="0"/>
                <a:cs typeface="Times New Roman" panose="02020603050405020304"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35466913"/>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0,169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0,126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0,180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25 </a:t>
            </a:r>
            <a:r>
              <a:rPr lang="kk-KZ" sz="1200" dirty="0">
                <a:solidFill>
                  <a:schemeClr val="tx1"/>
                </a:solidFill>
                <a:latin typeface="Times New Roman" panose="02020603050405020304" pitchFamily="18" charset="0"/>
                <a:cs typeface="Times New Roman" panose="02020603050405020304" pitchFamily="18" charset="0"/>
              </a:rPr>
              <a:t>қазанда, </a:t>
            </a:r>
            <a:r>
              <a:rPr lang="kk-KZ" sz="1200" dirty="0" smtClean="0">
                <a:solidFill>
                  <a:schemeClr val="tx1"/>
                </a:solidFill>
                <a:latin typeface="Times New Roman" panose="02020603050405020304" pitchFamily="18" charset="0"/>
                <a:cs typeface="Times New Roman" panose="02020603050405020304" pitchFamily="18" charset="0"/>
              </a:rPr>
              <a:t>26 </a:t>
            </a:r>
            <a:r>
              <a:rPr lang="kk-KZ" sz="1200" dirty="0">
                <a:solidFill>
                  <a:schemeClr val="tx1"/>
                </a:solidFill>
                <a:latin typeface="Times New Roman" panose="02020603050405020304" pitchFamily="18" charset="0"/>
                <a:cs typeface="Times New Roman" panose="02020603050405020304" pitchFamily="18" charset="0"/>
              </a:rPr>
              <a:t>қазанда түнде </a:t>
            </a:r>
            <a:r>
              <a:rPr lang="kk-KZ"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a:solidFill>
                  <a:schemeClr val="tx1"/>
                </a:solidFill>
                <a:latin typeface="Times New Roman" panose="02020603050405020304" pitchFamily="18" charset="0"/>
                <a:cs typeface="Times New Roman" panose="02020603050405020304" pitchFamily="18" charset="0"/>
              </a:rPr>
              <a:t> </a:t>
            </a:r>
            <a:r>
              <a:rPr lang="kk-KZ" sz="1200" b="1" smtClean="0">
                <a:solidFill>
                  <a:schemeClr val="tx1"/>
                </a:solidFill>
                <a:latin typeface="Times New Roman" panose="02020603050405020304" pitchFamily="18" charset="0"/>
                <a:cs typeface="Times New Roman" panose="02020603050405020304" pitchFamily="18" charset="0"/>
              </a:rPr>
              <a:t>жиналуына </a:t>
            </a:r>
            <a:r>
              <a:rPr lang="ru-RU" sz="1200"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19226</TotalTime>
  <Words>517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4909</cp:revision>
  <cp:lastPrinted>2021-07-01T07:38:07Z</cp:lastPrinted>
  <dcterms:created xsi:type="dcterms:W3CDTF">2018-03-27T06:03:00Z</dcterms:created>
  <dcterms:modified xsi:type="dcterms:W3CDTF">2024-10-24T10:15:59Z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