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848013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№299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октября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октября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649003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39532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26 октября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Переменная облачность, без осадков. Ветер северо-западный 5-10 м/с. Температура воздуха ночью 2-4, днем 7-9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октября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27 октября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5-10 м/с. Температура воздуха ночью 0-2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Сирсен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 Д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27568</TotalTime>
  <Words>629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5036</cp:revision>
  <cp:lastPrinted>2021-07-01T03:56:27Z</cp:lastPrinted>
  <dcterms:created xsi:type="dcterms:W3CDTF">2018-03-27T06:03:00Z</dcterms:created>
  <dcterms:modified xsi:type="dcterms:W3CDTF">2024-10-25T07:27:27Z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