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766816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дождь. Ветер юго-западный 7-12 м/с. Температура воздуха ночью 4-6, днем 9-11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северо-западный 9-14 м/с. Температура воздуха ночью 3-5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65558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23133</TotalTime>
  <Words>677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4278</cp:revision>
  <cp:lastPrinted>2021-07-01T03:56:27Z</cp:lastPrinted>
  <dcterms:created xsi:type="dcterms:W3CDTF">2018-03-27T06:03:00Z</dcterms:created>
  <dcterms:modified xsi:type="dcterms:W3CDTF">2024-10-25T08:41:08Z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