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83028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небольшой дождь, днем дождь.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1-3, днем 6-8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ночью и утром туман. Ветер юго-западный 0-5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31487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27 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37965</TotalTime>
  <Words>627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5054</cp:revision>
  <cp:lastPrinted>2021-02-03T11:37:00Z</cp:lastPrinted>
  <dcterms:created xsi:type="dcterms:W3CDTF">2018-03-27T06:03:00Z</dcterms:created>
  <dcterms:modified xsi:type="dcterms:W3CDTF">2024-10-25T07:37:17Z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