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43207029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5" y="374084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25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92135" y="215900"/>
            <a:ext cx="4788563" cy="19697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октября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25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Облачно,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юго-восточный, южный 2-7 м/с. Температура воздуха ночью 2-4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8-10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тепла. </a:t>
            </a:r>
            <a:endParaRPr lang="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just"/>
            <a:endParaRPr lang="kk-KZ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just"/>
            <a:endParaRPr lang="" sz="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октября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 октября до 08 ч. 27 октября</a:t>
            </a: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дождь.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</a:t>
            </a:r>
            <a:r>
              <a:rPr lang="kk-KZ" sz="120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воздуха 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тепла. 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043045" y="3338284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1, 2, 3 степени НМУ отсутствует.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78399" y="2384130"/>
            <a:ext cx="4761493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3751204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106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0189" y="6018747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Ақанова А.Е.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vozduh2_vk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20556</TotalTime>
  <Words>635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3973</cp:revision>
  <cp:lastPrinted>2021-10-14T11:15:53Z</cp:lastPrinted>
  <dcterms:created xsi:type="dcterms:W3CDTF">2018-03-27T06:03:00Z</dcterms:created>
  <dcterms:modified xsi:type="dcterms:W3CDTF">2024-10-25T07:53:24Z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