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10525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Облачно, ночью небольшой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3-5°, днем 10-12° тепла. </a:t>
            </a:r>
          </a:p>
          <a:p>
            <a:pPr lvl="0" indent="17780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27 октября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3-8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3-5° тепла.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01127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Ақанова А.Е.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21440</TotalTime>
  <Words>641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4013</cp:revision>
  <cp:lastPrinted>2021-07-01T03:56:27Z</cp:lastPrinted>
  <dcterms:created xsi:type="dcterms:W3CDTF">2018-03-27T06:03:00Z</dcterms:created>
  <dcterms:modified xsi:type="dcterms:W3CDTF">2024-10-25T07:53:44Z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