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. Ветер юго-западный 5-10 м/с. Температура воздуха ночью 0-2, днем 14-16 тепла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27 октября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27 октября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. Ветер юго-западный 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1-3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19803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4479</cp:revision>
  <cp:lastPrinted>2021-07-01T03:56:27Z</cp:lastPrinted>
  <dcterms:created xsi:type="dcterms:W3CDTF">2018-03-27T06:03:00Z</dcterms:created>
  <dcterms:modified xsi:type="dcterms:W3CDTF">2024-10-25T08:08:06Z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