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88241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274824"/>
            <a:ext cx="4701383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небольшой дождь.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1-3, днем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11-13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27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3-5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85445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98138" y="1793836"/>
            <a:ext cx="4530036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октября, ночью 27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36063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5768</cp:revision>
  <cp:lastPrinted>2021-11-30T05:55:24Z</cp:lastPrinted>
  <dcterms:created xsi:type="dcterms:W3CDTF">2018-03-27T06:03:00Z</dcterms:created>
  <dcterms:modified xsi:type="dcterms:W3CDTF">2024-10-25T07:48:56Z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