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88634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октября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26 октября2024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юго-западный, западный 5-10 м/с. Температура воздуха ночью 0-2, днем 6-8 тепла.</a:t>
            </a:r>
          </a:p>
          <a:p>
            <a:pPr lvl="0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26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октября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 Ночью и утром туман. Ветер северо-западный 5-10 м/с. Температура 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25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00248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октября, ночью 27 октября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А. Шибаршина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23839</TotalTime>
  <Words>623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4230</cp:revision>
  <cp:lastPrinted>2021-07-01T03:56:27Z</cp:lastPrinted>
  <dcterms:created xsi:type="dcterms:W3CDTF">2018-03-27T06:03:00Z</dcterms:created>
  <dcterms:modified xsi:type="dcterms:W3CDTF">2024-10-25T08:14:47Z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