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11923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2-7 м/с. Температура воздуха ночью 3-5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11-13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октября до 08 ч. 27 октября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422183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17140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44806" y="30738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Ақанова А.Е.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25522</TotalTime>
  <Words>725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4320</cp:revision>
  <cp:lastPrinted>2021-10-18T15:52:53Z</cp:lastPrinted>
  <dcterms:created xsi:type="dcterms:W3CDTF">2018-03-27T06:03:00Z</dcterms:created>
  <dcterms:modified xsi:type="dcterms:W3CDTF">2024-10-25T07:52:58Z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