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0313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октябрь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7701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октября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Переменная облачность, дождь, ночью и утром сильный дождь, гроза. Ветер северо-восточный 8-13, порывы 15-20 м/с. Температура воздуха ночью 4-6, днем 8-10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октября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октября 2024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13896</TotalTime>
  <Words>668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3297</cp:revision>
  <cp:lastPrinted>2021-07-01T03:56:27Z</cp:lastPrinted>
  <dcterms:created xsi:type="dcterms:W3CDTF">2018-03-27T06:03:00Z</dcterms:created>
  <dcterms:modified xsi:type="dcterms:W3CDTF">2024-10-25T07:48:24Z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