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27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661506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днем дождь. Ночью и утром туман. Ветер юго-западный 9-14 м/с. Температура воздуха ночью 2-4, днем 6-8 тепла.</a:t>
            </a:r>
            <a:r>
              <a:rPr lang="ru-RU" sz="1200" dirty="0"/>
              <a:t> 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дождь. Ветер северо-западный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17204</TotalTime>
  <Words>634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5637</cp:revision>
  <cp:lastPrinted>2021-07-01T03:56:27Z</cp:lastPrinted>
  <dcterms:created xsi:type="dcterms:W3CDTF">2018-03-27T06:03:00Z</dcterms:created>
  <dcterms:modified xsi:type="dcterms:W3CDTF">2024-10-25T08:50:51Z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