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3424157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днем дождь. Ветер юго-западный 7-12 м/с. Температура воздуха ночью 4-6, днем 9-11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27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Ветер северо-западный 9-14 м/с. Температура воздуха ночью 3-5 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22313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20614</TotalTime>
  <Words>632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4172</cp:revision>
  <cp:lastPrinted>2021-07-01T03:56:27Z</cp:lastPrinted>
  <dcterms:created xsi:type="dcterms:W3CDTF">2018-03-27T06:03:00Z</dcterms:created>
  <dcterms:modified xsi:type="dcterms:W3CDTF">2024-10-25T08:41:29Z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