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93164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юго-западный 9-14 м/с. Температура воздуха ночью 4-6, днем 10-12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северо-западный 9-14 м/с. Температура воздуха ночью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565633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562</TotalTime>
  <Words>613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117</cp:revision>
  <cp:lastPrinted>2021-07-01T03:56:27Z</cp:lastPrinted>
  <dcterms:created xsi:type="dcterms:W3CDTF">2024-09-22T07:48:17Z</dcterms:created>
  <dcterms:modified xsi:type="dcterms:W3CDTF">2024-10-25T08:40:33Z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