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2214687"/>
              </p:ext>
            </p:extLst>
          </p:nvPr>
        </p:nvGraphicFramePr>
        <p:xfrm>
          <a:off x="307975" y="2401809"/>
          <a:ext cx="4465638" cy="236220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299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kumimoji="0" lang="ru-RU" altLang="zh-CN"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25 </a:t>
                      </a:r>
                      <a:r>
                        <a:rPr kumimoji="0" lang="kk-KZ" altLang="zh-CN"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қазан</a:t>
                      </a:r>
                      <a:endParaRPr kumimoji="0" lang="ru-RU" altLang="zh-CN"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26 қазан</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25 қазан 2024 ж. сағ. 20-ден 26 қазан 2024 ж. сағ. 20-дейін</a:t>
            </a:r>
          </a:p>
          <a:p>
            <a:pPr algn="just"/>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 О</a:t>
            </a:r>
            <a:r>
              <a:rPr lang="kk-KZ" sz="1200" dirty="0">
                <a:solidFill>
                  <a:prstClr val="black"/>
                </a:solidFill>
                <a:latin typeface="Times New Roman" panose="02020603050405020304" pitchFamily="18" charset="0"/>
                <a:cs typeface="Times New Roman" panose="02020603050405020304" pitchFamily="18" charset="0"/>
              </a:rPr>
              <a:t>ң</a:t>
            </a:r>
            <a:r>
              <a:rPr lang="ru-RU" sz="1200" dirty="0">
                <a:solidFill>
                  <a:prstClr val="black"/>
                </a:solidFill>
                <a:latin typeface="Times New Roman" panose="02020603050405020304" pitchFamily="18" charset="0"/>
                <a:cs typeface="Times New Roman" panose="02020603050405020304" pitchFamily="18" charset="0"/>
              </a:rPr>
              <a:t>түстік-батыстан, </a:t>
            </a:r>
            <a:r>
              <a:rPr lang="ru-RU" sz="1200" dirty="0" err="1">
                <a:solidFill>
                  <a:prstClr val="black"/>
                </a:solidFill>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жел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0-2,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p>
          <a:p>
            <a:pPr algn="just"/>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2024 жылғы </a:t>
            </a:r>
            <a:r>
              <a:rPr lang="kk-KZ" sz="1200" b="1" dirty="0">
                <a:solidFill>
                  <a:prstClr val="black"/>
                </a:solidFill>
                <a:latin typeface="Times New Roman" panose="02020603050405020304" pitchFamily="18" charset="0"/>
                <a:cs typeface="Times New Roman" panose="02020603050405020304" pitchFamily="18" charset="0"/>
              </a:rPr>
              <a:t>27 қазан</a:t>
            </a:r>
          </a:p>
          <a:p>
            <a:pPr algn="ctr"/>
            <a:r>
              <a:rPr lang="kk-KZ" sz="1200" b="1" dirty="0">
                <a:solidFill>
                  <a:prstClr val="black"/>
                </a:solidFill>
                <a:latin typeface="Times New Roman" panose="02020603050405020304" pitchFamily="18" charset="0"/>
                <a:cs typeface="Times New Roman" panose="02020603050405020304" pitchFamily="18" charset="0"/>
              </a:rPr>
              <a:t>26 қазан </a:t>
            </a:r>
            <a:r>
              <a:rPr lang="kk-KZ" sz="1200" b="1" dirty="0">
                <a:latin typeface="Times New Roman" panose="02020603050405020304" pitchFamily="18" charset="0"/>
                <a:cs typeface="Times New Roman" panose="02020603050405020304" pitchFamily="18" charset="0"/>
              </a:rPr>
              <a:t>сағ.  20-ден бастап 27 </a:t>
            </a:r>
            <a:r>
              <a:rPr lang="kk-KZ" sz="1200" b="1" dirty="0">
                <a:solidFill>
                  <a:prstClr val="black"/>
                </a:solidFill>
                <a:latin typeface="Times New Roman" panose="02020603050405020304" pitchFamily="18" charset="0"/>
                <a:cs typeface="Times New Roman" panose="02020603050405020304" pitchFamily="18" charset="0"/>
              </a:rPr>
              <a:t>қазан </a:t>
            </a:r>
            <a:r>
              <a:rPr lang="kk-KZ" altLang="ru-RU" sz="1200" b="1" dirty="0">
                <a:solidFill>
                  <a:prstClr val="black"/>
                </a:solidFill>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сағ. 08-ға дейін </a:t>
            </a:r>
          </a:p>
          <a:p>
            <a:pPr lvl="0" algn="just"/>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жауын-шашын</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жаңбыр, қарҚ</a:t>
            </a:r>
            <a:r>
              <a:rPr lang="ru-RU" sz="1200" dirty="0">
                <a:solidFill>
                  <a:prstClr val="black"/>
                </a:solidFill>
                <a:latin typeface="Times New Roman" panose="02020603050405020304" pitchFamily="18" charset="0"/>
                <a:cs typeface="Times New Roman" panose="02020603050405020304" pitchFamily="18" charset="0"/>
              </a:rPr>
              <a:t>. Түнде </a:t>
            </a:r>
            <a:r>
              <a:rPr lang="ru-RU" sz="1200" dirty="0" err="1">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таңертең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тұман</a:t>
            </a:r>
            <a:r>
              <a:rPr lang="ru-RU" sz="1200" dirty="0">
                <a:solidFill>
                  <a:prstClr val="black"/>
                </a:solidFill>
                <a:latin typeface="Times New Roman" panose="02020603050405020304" pitchFamily="18" charset="0"/>
                <a:cs typeface="Times New Roman" panose="02020603050405020304" pitchFamily="18" charset="0"/>
              </a:rPr>
              <a:t>. Солтүстік-батыстан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0-2 градус жылы.</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7864982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24 қазан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26 қазан, түнде 27 қазан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a:t>
            </a:r>
            <a:r>
              <a:rPr lang="kk-KZ" sz="1200" dirty="0">
                <a:solidFill>
                  <a:prstClr val="black"/>
                </a:solidFill>
                <a:latin typeface="Times New Roman" panose="02020603050405020304" pitchFamily="18" charset="0"/>
                <a:cs typeface="Times New Roman" panose="02020603050405020304" pitchFamily="18" charset="0"/>
              </a:rPr>
              <a:t>і</a:t>
            </a:r>
            <a:r>
              <a:rPr lang="ru-RU" sz="1200" dirty="0" err="1">
                <a:solidFill>
                  <a:prstClr val="black"/>
                </a:solidFill>
                <a:latin typeface="Times New Roman" panose="02020603050405020304" pitchFamily="18" charset="0"/>
                <a:cs typeface="Times New Roman" panose="02020603050405020304" pitchFamily="18" charset="0"/>
              </a:rPr>
              <a:t>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21401</TotalTime>
  <Words>618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4240</cp:revision>
  <cp:lastPrinted>2021-07-01T07:38:07Z</cp:lastPrinted>
  <dcterms:created xsi:type="dcterms:W3CDTF">2018-03-27T06:03:00Z</dcterms:created>
  <dcterms:modified xsi:type="dcterms:W3CDTF">2024-10-25T08:14:33Z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