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048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a:t>
                      </a:r>
                      <a:r>
                        <a:rPr lang="" altLang="zh-CN" sz="1200" b="1" i="1" baseline="0" dirty="0">
                          <a:solidFill>
                            <a:srgbClr val="002060"/>
                          </a:solidFill>
                          <a:latin typeface="Times New Roman" panose="02020603050405020304" pitchFamily="18" charset="0"/>
                          <a:cs typeface="Times New Roman" panose="02020603050405020304" pitchFamily="18" charset="0"/>
                        </a:rPr>
                        <a:t>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аздаған жаңбыр. Оңтүстік-шығысытан соғатын жел оңтүстік-батысқа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 температурасы түнде 3-5</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10-12° 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dirty="0">
                <a:solidFill>
                  <a:prstClr val="black"/>
                </a:solidFill>
                <a:latin typeface="Times New Roman" pitchFamily="18" charset="0"/>
                <a:cs typeface="Times New Roman" pitchFamily="18" charset="0"/>
              </a:rPr>
              <a:t> Ауа температурасы 3-5°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5119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19989</TotalTime>
  <Words>609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4025</cp:revision>
  <cp:lastPrinted>2021-07-01T03:56:27Z</cp:lastPrinted>
  <dcterms:created xsi:type="dcterms:W3CDTF">2018-03-27T06:03:00Z</dcterms:created>
  <dcterms:modified xsi:type="dcterms:W3CDTF">2024-10-25T07:53:34Z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