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0948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№299</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99084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26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25 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kk-KZ" sz="1200" b="1" dirty="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жаун-шашынсыз. Жел солтүстік-батыстан соғады, күші 5-10 м/с. Ауа температурасы түнде 2-4, күндіз 7-9 градус жылы.</a:t>
            </a:r>
          </a:p>
          <a:p>
            <a:pPr lvl="0" indent="144000" algn="just"/>
            <a:endPar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27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26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a:solidFill>
                  <a:srgbClr val="000000"/>
                </a:solidFill>
                <a:latin typeface="Times New Roman" panose="02020603050405020304" pitchFamily="18" charset="0"/>
                <a:cs typeface="Times New Roman" panose="02020603050405020304" pitchFamily="18" charset="0"/>
              </a:rPr>
              <a:t> Г.А./ </a:t>
            </a:r>
            <a:r>
              <a:rPr lang="ru-RU" altLang="ru-RU" sz="1200" b="1" i="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27741</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5433</cp:revision>
  <cp:lastPrinted>2021-07-01T03:56:27Z</cp:lastPrinted>
  <dcterms:created xsi:type="dcterms:W3CDTF">2018-03-27T06:03:00Z</dcterms:created>
  <dcterms:modified xsi:type="dcterms:W3CDTF">2024-10-25T07:27:10Z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