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0827013"/>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299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25</a:t>
                      </a:r>
                      <a:r>
                        <a:rPr lang="kk-KZ" altLang="zh-CN" sz="1200" b="1" i="1" baseline="0" dirty="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1536049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449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0.825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25</a:t>
            </a:r>
            <a:r>
              <a:rPr lang="kk-KZ" altLang="ru-RU" sz="1200" b="1" dirty="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2024 жыл </a:t>
            </a:r>
            <a:r>
              <a:rPr lang="en-US" altLang="ru-RU" sz="1100" b="1" dirty="0">
                <a:latin typeface="Times New Roman" panose="02020603050405020304" pitchFamily="18" charset="0"/>
                <a:cs typeface="Times New Roman" panose="02020603050405020304" pitchFamily="18" charset="0"/>
              </a:rPr>
              <a:t>26 </a:t>
            </a:r>
            <a:r>
              <a:rPr lang="kk-KZ" altLang="ru-RU" sz="1100" b="1" dirty="0">
                <a:latin typeface="Times New Roman" panose="02020603050405020304" pitchFamily="18" charset="0"/>
                <a:cs typeface="Times New Roman" panose="02020603050405020304" pitchFamily="18" charset="0"/>
              </a:rPr>
              <a:t>қазан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2024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a:solidFill>
                  <a:srgbClr val="000000"/>
                </a:solidFill>
                <a:latin typeface="Times New Roman" panose="02020603050405020304" pitchFamily="18" charset="0"/>
                <a:cs typeface="Times New Roman" panose="02020603050405020304" pitchFamily="18" charset="0"/>
              </a:rPr>
              <a:t>25</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2024 ж.</a:t>
            </a:r>
            <a:r>
              <a:rPr lang="en-US" altLang="ru-RU" sz="1100" b="1" dirty="0">
                <a:solidFill>
                  <a:srgbClr val="000000"/>
                </a:solidFill>
                <a:latin typeface="Times New Roman" panose="02020603050405020304" pitchFamily="18" charset="0"/>
                <a:cs typeface="Times New Roman" panose="02020603050405020304" pitchFamily="18" charset="0"/>
              </a:rPr>
              <a:t>26 </a:t>
            </a:r>
            <a:r>
              <a:rPr lang="kk-KZ" altLang="ru-RU" sz="1100" b="1" dirty="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100" dirty="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srgbClr val="000000"/>
                </a:solidFill>
                <a:latin typeface="Times New Roman" panose="02020603050405020304" pitchFamily="18" charset="0"/>
                <a:cs typeface="Times New Roman" panose="02020603050405020304" pitchFamily="18" charset="0"/>
                <a:sym typeface="+mn-ea"/>
              </a:rPr>
              <a:t>, кей уақыттарда жаңбыр</a:t>
            </a:r>
            <a:r>
              <a:rPr lang="kk-KZ" sz="1100" dirty="0">
                <a:solidFill>
                  <a:prstClr val="black"/>
                </a:solidFill>
                <a:latin typeface="Times New Roman" pitchFamily="18" charset="0"/>
                <a:cs typeface="Times New Roman" pitchFamily="18" charset="0"/>
              </a:rPr>
              <a:t>. Жел солтүстік-</a:t>
            </a:r>
            <a:r>
              <a:rPr lang="kk-KZ" sz="1100" dirty="0">
                <a:solidFill>
                  <a:srgbClr val="000000"/>
                </a:solidFill>
                <a:latin typeface="Times New Roman" panose="02020603050405020304" pitchFamily="18" charset="0"/>
                <a:cs typeface="Times New Roman" panose="02020603050405020304" pitchFamily="18" charset="0"/>
                <a:sym typeface="+mn-ea"/>
              </a:rPr>
              <a:t>батыстан, күші 7-12 </a:t>
            </a:r>
            <a:r>
              <a:rPr lang="kk-KZ" sz="1100" dirty="0">
                <a:solidFill>
                  <a:prstClr val="black"/>
                </a:solidFill>
                <a:latin typeface="Times New Roman" pitchFamily="18" charset="0"/>
                <a:cs typeface="Times New Roman" pitchFamily="18" charset="0"/>
              </a:rPr>
              <a:t>м/с. Ауа температурасы түнде 7-9, күндіз 11-13 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27</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2024 ж. </a:t>
            </a:r>
            <a:r>
              <a:rPr lang="en-US" sz="1100" b="1" dirty="0">
                <a:solidFill>
                  <a:srgbClr val="000000"/>
                </a:solidFill>
                <a:latin typeface="Times New Roman" panose="02020603050405020304" pitchFamily="18" charset="0"/>
                <a:cs typeface="Times New Roman" panose="02020603050405020304" pitchFamily="18" charset="0"/>
              </a:rPr>
              <a:t>26</a:t>
            </a:r>
            <a:r>
              <a:rPr lang="kk-KZ" sz="1100" b="1" dirty="0">
                <a:solidFill>
                  <a:srgbClr val="000000"/>
                </a:solidFill>
                <a:latin typeface="Times New Roman" panose="02020603050405020304" pitchFamily="18" charset="0"/>
                <a:cs typeface="Times New Roman" panose="02020603050405020304" pitchFamily="18" charset="0"/>
              </a:rPr>
              <a:t> қазан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en-US" sz="1100" b="1" dirty="0">
                <a:solidFill>
                  <a:srgbClr val="000000"/>
                </a:solidFill>
                <a:latin typeface="Times New Roman" panose="02020603050405020304" pitchFamily="18" charset="0"/>
                <a:cs typeface="Times New Roman" panose="02020603050405020304" pitchFamily="18" charset="0"/>
              </a:rPr>
              <a:t>4</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a:solidFill>
                  <a:srgbClr val="000000"/>
                </a:solidFill>
                <a:latin typeface="Times New Roman" panose="02020603050405020304" pitchFamily="18" charset="0"/>
                <a:cs typeface="Times New Roman" panose="02020603050405020304" pitchFamily="18" charset="0"/>
              </a:rPr>
              <a:t>27</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6-8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Илясова 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29574</TotalTime>
  <Words>620</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3609</cp:revision>
  <cp:lastPrinted>2021-07-01T07:38:07Z</cp:lastPrinted>
  <dcterms:created xsi:type="dcterms:W3CDTF">2018-03-27T06:03:00Z</dcterms:created>
  <dcterms:modified xsi:type="dcterms:W3CDTF">2024-10-25T07:25:50Z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