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2210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25 қазаннан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26 қазанға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жаңбыр, түнде және таңертең қатты жаңбыр, найзағай жауады. Солтүстік-шығыстан жел соғады, күші 8-13, екпіні 15-20 м/с. Ауа температурасы түнде 4-6, күндіз 8-10 градус жылы болады.</a:t>
            </a:r>
          </a:p>
          <a:p>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27 қазанға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26 қазаннан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27 </a:t>
            </a:r>
            <a:r>
              <a:rPr lang="ru-RU" alt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8-13 м/с. Ауа температурасы  4-6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26 </a:t>
            </a:r>
            <a:r>
              <a:rPr lang="ru-RU" sz="1100" dirty="0" err="1">
                <a:solidFill>
                  <a:schemeClr val="tx1"/>
                </a:solidFill>
                <a:latin typeface="Times New Roman" panose="02020603050405020304" pitchFamily="18" charset="0"/>
                <a:cs typeface="Times New Roman" panose="02020603050405020304" pitchFamily="18" charset="0"/>
              </a:rPr>
              <a:t>қазаннан, </a:t>
            </a:r>
            <a:r>
              <a:rPr lang="ru-RU" sz="1100" dirty="0">
                <a:solidFill>
                  <a:schemeClr val="tx1"/>
                </a:solidFill>
                <a:latin typeface="Times New Roman" panose="02020603050405020304" pitchFamily="18" charset="0"/>
                <a:cs typeface="Times New Roman" panose="02020603050405020304" pitchFamily="18" charset="0"/>
              </a:rPr>
              <a:t>27</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629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3412</cp:revision>
  <cp:lastPrinted>2021-07-01T03:56:27Z</cp:lastPrinted>
  <dcterms:created xsi:type="dcterms:W3CDTF">2018-03-27T06:03:00Z</dcterms:created>
  <dcterms:modified xsi:type="dcterms:W3CDTF">2024-10-25T07:48:14Z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