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900445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26 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25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26 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түнде аздаған жаңбыр, күндіз жаңбыр жауады. Оңтүстік-батыстан жел соғады, </a:t>
            </a:r>
            <a:r>
              <a:rPr lang="kk-KZ" sz="1200">
                <a:latin typeface="Times New Roman" panose="02020603050405020304" pitchFamily="18" charset="0"/>
                <a:cs typeface="Times New Roman" panose="02020603050405020304" pitchFamily="18" charset="0"/>
              </a:rPr>
              <a:t>күші 2-7 </a:t>
            </a:r>
            <a:r>
              <a:rPr lang="kk-KZ" sz="1200" dirty="0">
                <a:latin typeface="Times New Roman" panose="02020603050405020304" pitchFamily="18" charset="0"/>
                <a:cs typeface="Times New Roman" panose="02020603050405020304" pitchFamily="18" charset="0"/>
              </a:rPr>
              <a:t>м/с. Ауа температурасы түнде 1-3, күндіз 6-8 градус жылы болады.</a:t>
            </a:r>
          </a:p>
          <a:p>
            <a:pPr algn="ctr"/>
            <a:r>
              <a:rPr lang="kk-KZ" altLang="ru-RU" sz="1200" b="1" dirty="0">
                <a:solidFill>
                  <a:srgbClr val="000000"/>
                </a:solidFill>
                <a:latin typeface="Times New Roman" pitchFamily="18" charset="0"/>
                <a:cs typeface="Times New Roman" pitchFamily="18" charset="0"/>
              </a:rPr>
              <a:t>27 қазан</a:t>
            </a:r>
          </a:p>
          <a:p>
            <a:pPr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26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27</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түседі. Оңтүстік-батыстан жел соғады, күші 0-5 м/с. Ауа температурасы 0-2 градус суық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546691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25</a:t>
            </a:r>
            <a:r>
              <a:rPr lang="en-US"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26 қазанда, 27 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Нуршина А.Ж.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19228</TotalTime>
  <Words>622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4913</cp:revision>
  <cp:lastPrinted>2021-07-01T07:38:07Z</cp:lastPrinted>
  <dcterms:created xsi:type="dcterms:W3CDTF">2018-03-27T06:03:00Z</dcterms:created>
  <dcterms:modified xsi:type="dcterms:W3CDTF">2024-10-25T07:36:56Z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