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060799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08512" cy="1631216"/>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26</a:t>
            </a:r>
            <a:r>
              <a:rPr lang="kk-KZ" altLang="ru-RU" sz="1100" b="1" dirty="0">
                <a:solidFill>
                  <a:srgbClr val="000000"/>
                </a:solidFill>
                <a:latin typeface="Times New Roman" pitchFamily="18" charset="0"/>
                <a:cs typeface="Times New Roman" pitchFamily="18" charset="0"/>
              </a:rPr>
              <a:t> 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ru-RU" sz="1100" b="1" dirty="0" err="1">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күндіз </a:t>
            </a:r>
            <a:r>
              <a:rPr lang="ru-RU" sz="1100" dirty="0" err="1">
                <a:latin typeface="Times New Roman" pitchFamily="18" charset="0"/>
                <a:cs typeface="Times New Roman" pitchFamily="18" charset="0"/>
              </a:rPr>
              <a:t>жаңбыр.</a:t>
            </a:r>
            <a:r>
              <a:rPr lang="kk-KZ" sz="1100" dirty="0">
                <a:latin typeface="Times New Roman" pitchFamily="18" charset="0"/>
                <a:cs typeface="Times New Roman" pitchFamily="18" charset="0"/>
              </a:rPr>
              <a:t> Түнде және таңертең тұман. Оңтүстік-батыстан жел соғады, күші 9-14 м/с. Ауа температурасы түнде 2-4, күндіз 6-8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27 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жаңбыр</a:t>
            </a:r>
            <a:r>
              <a:rPr lang="kk-KZ" sz="1100" dirty="0">
                <a:latin typeface="Times New Roman" pitchFamily="18" charset="0"/>
                <a:cs typeface="Times New Roman" pitchFamily="18" charset="0"/>
              </a:rPr>
              <a:t>. Түнде және таңертең тұман.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1-3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26</a:t>
            </a:r>
            <a:r>
              <a:rPr lang="kk-KZ" sz="1200" dirty="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қазанда, </a:t>
            </a:r>
            <a:r>
              <a:rPr lang="kk-KZ" sz="1200" dirty="0">
                <a:solidFill>
                  <a:srgbClr val="000000"/>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қазанда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15582</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5382</cp:revision>
  <cp:lastPrinted>2021-07-01T03:56:27Z</cp:lastPrinted>
  <dcterms:created xsi:type="dcterms:W3CDTF">2018-03-27T06:03:00Z</dcterms:created>
  <dcterms:modified xsi:type="dcterms:W3CDTF">2024-10-25T08:50:35Z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