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varScale="1">
        <p:scale>
          <a:sx n="113" d="100"/>
          <a:sy n="113" d="100"/>
        </p:scale>
        <p:origin x="228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7038973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9754358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76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a:solidFill>
                            <a:schemeClr val="tx1"/>
                          </a:solidFill>
                          <a:effectLst/>
                          <a:latin typeface="Times New Roman" pitchFamily="18" charset="0"/>
                          <a:cs typeface="Times New Roman" pitchFamily="18" charset="0"/>
                        </a:rPr>
                        <a:t>,015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0,526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r>
                        <a:rPr lang="kk-KZ" sz="1000" b="0" i="0" u="none" strike="noStrike" dirty="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25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26 қазанға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26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Бұлтты, кей уақыттарда аздаған жаңбыр, тұман. Солтүстік-батыстан жел соғады, күші 2-7 м/с. Ауа температурасы түнде 3-5, күндіз 10-12 жылы.	</a:t>
            </a:r>
          </a:p>
          <a:p>
            <a:pPr algn="just">
              <a:buFont typeface="Arial" pitchFamily="34" charset="0"/>
              <a:buNone/>
            </a:pP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26</a:t>
            </a:r>
            <a:r>
              <a:rPr lang="kk-KZ" altLang="ru-RU" sz="1200" b="1" dirty="0">
                <a:latin typeface="Times New Roman" pitchFamily="18" charset="0"/>
                <a:cs typeface="Times New Roman" pitchFamily="18" charset="0"/>
              </a:rPr>
              <a:t> қазан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27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Бұлтты, кей уақыттарда аздаған жаңбыр, тұман. Солтүстік-батыстан жел соғады, күші 2-7 м/с. Ауа температурасы 2-4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24069</TotalTime>
  <Words>616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4028</cp:revision>
  <cp:lastPrinted>2023-02-06T06:57:51Z</cp:lastPrinted>
  <dcterms:created xsi:type="dcterms:W3CDTF">2018-03-27T06:03:00Z</dcterms:created>
  <dcterms:modified xsi:type="dcterms:W3CDTF">2024-10-25T07:55:18Z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