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6956"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97919951"/>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№299</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25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1368" y="117475"/>
            <a:ext cx="4824412"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26 қазанға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25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26 қазан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аздаған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7-12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4-6,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9-11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27 қазанға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26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27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3-5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just"/>
            <a:endParaRPr lang="ru-RU" sz="1200" b="1" dirty="0">
              <a:solidFill>
                <a:srgbClr val="FF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25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01614" y="2644169"/>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en-US" altLang="en-US" sz="1200" b="1" dirty="0">
                <a:solidFill>
                  <a:schemeClr val="tx1"/>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68632334"/>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latin typeface="Times New Roman" panose="02020603050405020304" pitchFamily="18" charset="0"/>
                <a:cs typeface="Times New Roman" panose="02020603050405020304" pitchFamily="18" charset="0"/>
              </a:rPr>
              <a:t>Жайнакова З.Ж.</a:t>
            </a:r>
            <a:r>
              <a:rPr lang="kk-KZ"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22374</TotalTime>
  <Words>658</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4272</cp:revision>
  <cp:lastPrinted>2021-07-01T07:38:07Z</cp:lastPrinted>
  <dcterms:created xsi:type="dcterms:W3CDTF">2018-03-27T06:03:00Z</dcterms:created>
  <dcterms:modified xsi:type="dcterms:W3CDTF">2024-10-25T08:40:58Z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