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423147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005348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26</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25 қазан  с. 20-ден 26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a:solidFill>
                  <a:srgbClr val="000000"/>
                </a:solidFill>
                <a:latin typeface="Times New Roman" panose="02020603050405020304" pitchFamily="18" charset="0"/>
                <a:ea typeface="Times New Roman" panose="02020603050405020304" pitchFamily="18" charset="0"/>
              </a:rPr>
              <a:t>, күндіз аздаған 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жел соғады, күші 5-10 м/с. Ауа температурасы түнде 1-3, күндіз 11-13 жылы. </a:t>
            </a:r>
          </a:p>
          <a:p>
            <a:pPr algn="ctr"/>
            <a:r>
              <a:rPr lang="ru-RU" sz="1100" b="1" kern="1400" dirty="0">
                <a:latin typeface="Times New Roman" panose="02020603050405020304" pitchFamily="18" charset="0"/>
                <a:cs typeface="Times New Roman" panose="02020603050405020304" pitchFamily="18" charset="0"/>
              </a:rPr>
              <a:t>27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26 қазан с. 20-ден 27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26 </a:t>
            </a:r>
            <a:r>
              <a:rPr lang="ru-RU" sz="1100" dirty="0">
                <a:solidFill>
                  <a:schemeClr val="tx1"/>
                </a:solidFill>
                <a:latin typeface="Times New Roman" panose="02020603050405020304" pitchFamily="18" charset="0"/>
                <a:cs typeface="Times New Roman" panose="02020603050405020304" pitchFamily="18" charset="0"/>
              </a:rPr>
              <a:t>қазанда, </a:t>
            </a:r>
            <a:r>
              <a:rPr lang="ru-RU" sz="1100">
                <a:solidFill>
                  <a:schemeClr val="tx1"/>
                </a:solidFill>
                <a:latin typeface="Times New Roman" panose="02020603050405020304" pitchFamily="18" charset="0"/>
                <a:cs typeface="Times New Roman" panose="02020603050405020304" pitchFamily="18" charset="0"/>
              </a:rPr>
              <a:t>түнде 27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33606</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5550</cp:revision>
  <cp:lastPrinted>2023-01-16T10:13:34Z</cp:lastPrinted>
  <dcterms:created xsi:type="dcterms:W3CDTF">2018-03-27T06:03:00Z</dcterms:created>
  <dcterms:modified xsi:type="dcterms:W3CDTF">2024-10-25T07:48:45Z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