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888854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a:t>
                      </a:r>
                      <a:r>
                        <a:rPr lang=""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a:t>
                      </a:r>
                      <a:r>
                        <a:rPr lang="" altLang="zh-CN" sz="1200" b="1" i="1" baseline="0" dirty="0">
                          <a:solidFill>
                            <a:srgbClr val="002060"/>
                          </a:solidFill>
                          <a:latin typeface="Times New Roman" panose="02020603050405020304" pitchFamily="18" charset="0"/>
                          <a:cs typeface="Times New Roman" panose="02020603050405020304" pitchFamily="18" charset="0"/>
                        </a:rPr>
                        <a:t>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25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түнде жаңбыр. Жел </a:t>
            </a:r>
            <a:r>
              <a:rPr lang="ru-RU" sz="1200" dirty="0" err="1">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ru-RU" sz="1200" dirty="0" err="1">
                <a:solidFill>
                  <a:prstClr val="black"/>
                </a:solidFill>
                <a:latin typeface="Times New Roman" pitchFamily="18" charset="0"/>
                <a:cs typeface="Times New Roman" pitchFamily="18" charset="0"/>
              </a:rPr>
              <a:t>ңтүстіктен</a:t>
            </a:r>
            <a:r>
              <a:rPr lang="ru-RU" sz="1200" dirty="0">
                <a:solidFill>
                  <a:prstClr val="black"/>
                </a:solidFill>
                <a:latin typeface="Times New Roman" pitchFamily="18" charset="0"/>
                <a:cs typeface="Times New Roman" pitchFamily="18" charset="0"/>
              </a:rPr>
              <a:t> со</a:t>
            </a:r>
            <a:r>
              <a:rPr lang="kk-KZ" sz="1200" dirty="0">
                <a:solidFill>
                  <a:prstClr val="black"/>
                </a:solidFill>
                <a:latin typeface="Times New Roman" pitchFamily="18" charset="0"/>
                <a:cs typeface="Times New Roman" pitchFamily="18" charset="0"/>
              </a:rPr>
              <a:t>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 </a:t>
            </a:r>
            <a:r>
              <a:rPr lang="kk-KZ" sz="1200" dirty="0">
                <a:solidFill>
                  <a:prstClr val="black"/>
                </a:solidFill>
                <a:latin typeface="Times New Roman" pitchFamily="18" charset="0"/>
                <a:cs typeface="Times New Roman" pitchFamily="18" charset="0"/>
              </a:rPr>
              <a:t>Ауа температурасы түнде 2-4</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күндіз 8-10°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27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3-8 м/с.</a:t>
            </a:r>
            <a:r>
              <a:rPr lang="kk-KZ" sz="1200" dirty="0">
                <a:solidFill>
                  <a:prstClr val="black"/>
                </a:solidFill>
                <a:latin typeface="Times New Roman" pitchFamily="18" charset="0"/>
                <a:cs typeface="Times New Roman" pitchFamily="18" charset="0"/>
              </a:rPr>
              <a:t> Ауа температурасы 3-5°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4954230"/>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49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Ақанова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19863</TotalTime>
  <Words>601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3954</cp:revision>
  <cp:lastPrinted>2021-07-01T03:56:27Z</cp:lastPrinted>
  <dcterms:created xsi:type="dcterms:W3CDTF">2018-03-27T06:03:00Z</dcterms:created>
  <dcterms:modified xsi:type="dcterms:W3CDTF">2024-10-25T07:53:12Z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