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93642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37116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и утром дождь. Ветер северный, северо-западный 7-12 м/с. Температура воздуха ночью 5-7, днем 10-12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27291</TotalTime>
  <Words>595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3567</cp:revision>
  <cp:lastPrinted>2021-10-15T03:50:29Z</cp:lastPrinted>
  <dcterms:created xsi:type="dcterms:W3CDTF">2018-03-27T06:03:00Z</dcterms:created>
  <dcterms:modified xsi:type="dcterms:W3CDTF">2024-10-26T07:09:42Z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