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288475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 по 20 ч. 27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временами дождь. Ветер 9-14 м/с. Температура воздуха ночью 0-2, днем 6-8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08 ч. 28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осадки (дождь, снег). Туман. Ветер 9-14 м/с. Температура воздуха 0-2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087552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20650</TotalTime>
  <Words>612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3366</cp:revision>
  <cp:lastPrinted>2021-07-01T03:56:27Z</cp:lastPrinted>
  <dcterms:created xsi:type="dcterms:W3CDTF">2018-03-27T06:03:00Z</dcterms:created>
  <dcterms:modified xsi:type="dcterms:W3CDTF">2024-10-26T09:03:27Z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