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97664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временами небольшие осадки (дождь, снег). Ночью и утром туман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небольшие осадки (дождь, снег).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61075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37976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5056</cp:revision>
  <cp:lastPrinted>2021-02-03T11:37:00Z</cp:lastPrinted>
  <dcterms:created xsi:type="dcterms:W3CDTF">2018-03-27T06:03:00Z</dcterms:created>
  <dcterms:modified xsi:type="dcterms:W3CDTF">2024-10-26T09:02:44Z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