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71504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временами небольшие осадки (дождь, снег). Ночью и утром туман. Ветер юго-западный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Ночью и утром туман. Ветер северо-западный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0878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октября, ночью 28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23848</TotalTime>
  <Words>601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4233</cp:revision>
  <cp:lastPrinted>2021-07-01T03:56:27Z</cp:lastPrinted>
  <dcterms:created xsi:type="dcterms:W3CDTF">2018-03-27T06:03:00Z</dcterms:created>
  <dcterms:modified xsi:type="dcterms:W3CDTF">2024-10-26T07:56:30Z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