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1878985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днем дождь. Ветер юго-западный, южный 9-14 м/с. Температура воздуха ночью 2-4, днем 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снег),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486603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23141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4282</cp:revision>
  <cp:lastPrinted>2021-07-01T03:56:27Z</cp:lastPrinted>
  <dcterms:created xsi:type="dcterms:W3CDTF">2018-03-27T06:03:00Z</dcterms:created>
  <dcterms:modified xsi:type="dcterms:W3CDTF">2024-10-26T07:36:28Z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