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A3204-A5F6-40F0-8F8B-CD17B49929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9433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C79E-6861-4FFC-80AB-44989CB6C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229D-31E9-40EF-A3A9-0CAB816D66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E833-DF5D-4DF5-BADD-913B45B16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DFD8F-015E-4574-B2D5-4395AD2827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4E6E-4BF4-44E0-B9CB-4BF6B48340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BB93-FFBF-4A30-821A-43F7C3B96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1744-F188-4E08-A6E1-16FBB42CB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76F1-DD29-46AF-B417-114531E85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BC759-5583-414C-AC10-661C3AC17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12DF-A974-46C3-954A-6ED1A9957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A12B-C520-4594-AC64-724E11D6D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D8864B-E2E7-4A44-994B-0D25D82641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13-15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658507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5180</cp:revision>
  <cp:lastPrinted>2021-07-01T09:11:30Z</cp:lastPrinted>
  <dcterms:created xsi:type="dcterms:W3CDTF">2018-03-27T06:03:00Z</dcterms:created>
  <dcterms:modified xsi:type="dcterms:W3CDTF">2024-10-26T07:25:35Z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