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6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9184944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endParaRPr lang="" sz="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тепла.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78399" y="238413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895767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Ақанова А.Е.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20561</TotalTime>
  <Words>595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3977</cp:revision>
  <cp:lastPrinted>2021-10-14T11:15:53Z</cp:lastPrinted>
  <dcterms:created xsi:type="dcterms:W3CDTF">2018-03-27T06:03:00Z</dcterms:created>
  <dcterms:modified xsi:type="dcterms:W3CDTF">2024-10-26T06:32:09Z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