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0604543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днем дождь. Ветер юго-западный, южный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7-9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27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осадки (дождь, снег), туман. Ветер юго-западный 9-14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0-2 тепла.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6890335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20615</TotalTime>
  <Words>607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4175</cp:revision>
  <cp:lastPrinted>2021-07-01T03:56:27Z</cp:lastPrinted>
  <dcterms:created xsi:type="dcterms:W3CDTF">2018-03-27T06:03:00Z</dcterms:created>
  <dcterms:modified xsi:type="dcterms:W3CDTF">2024-10-26T07:36:16Z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