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074059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05548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ночью дождь. Ветер юго-западный 9-14, утром и днем порывы 15-20 м/с. Температура воздуха ночью 6-8, днем 8-10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28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небольшой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юго-восточный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7-12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5-7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12812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8" y="1793836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октября, ночью 28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36148</TotalTime>
  <Words>656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5771</cp:revision>
  <cp:lastPrinted>2021-11-30T05:55:24Z</cp:lastPrinted>
  <dcterms:created xsi:type="dcterms:W3CDTF">2018-03-27T06:03:00Z</dcterms:created>
  <dcterms:modified xsi:type="dcterms:W3CDTF">2024-10-26T07:20:29Z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