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5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26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4502755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695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56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0,8</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27</a:t>
            </a:r>
            <a:r>
              <a:rPr lang="kk-KZ" altLang="ru-RU" sz="1200" b="1" dirty="0">
                <a:solidFill>
                  <a:srgbClr val="000000"/>
                </a:solidFill>
                <a:latin typeface="Times New Roman" pitchFamily="18" charset="0"/>
                <a:cs typeface="Times New Roman" pitchFamily="18" charset="0"/>
              </a:rPr>
              <a:t>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26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27</a:t>
            </a:r>
            <a:r>
              <a:rPr lang="kk-KZ" altLang="ru-RU" sz="1200" b="1" dirty="0">
                <a:solidFill>
                  <a:srgbClr val="000000"/>
                </a:solidFill>
                <a:latin typeface="Times New Roman" pitchFamily="18" charset="0"/>
                <a:cs typeface="Times New Roman" pitchFamily="18" charset="0"/>
              </a:rPr>
              <a:t> 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smtClean="0">
                <a:latin typeface="Times New Roman" pitchFamily="18" charset="0"/>
                <a:cs typeface="Times New Roman" pitchFamily="18" charset="0"/>
              </a:rPr>
              <a:t>Бұлтты, түнде аздаған жауын-шашын (жаңбыр, қар), көктайғақ, күндіз аздаған жаңбыр. Тұман. Оңтүстік-батыстан жел соғады, түнде күші 3-8, күндіз 7-12 м/с. </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жылы.</a:t>
            </a:r>
          </a:p>
          <a:p>
            <a:pPr indent="180975" algn="ctr">
              <a:tabLst>
                <a:tab pos="179388" algn="l"/>
              </a:tabLst>
            </a:pPr>
            <a:r>
              <a:rPr lang="kk-KZ" altLang="ru-RU" sz="1200" b="1" dirty="0">
                <a:solidFill>
                  <a:srgbClr val="000000"/>
                </a:solidFill>
                <a:latin typeface="Times New Roman" pitchFamily="18" charset="0"/>
                <a:cs typeface="Times New Roman" pitchFamily="18" charset="0"/>
              </a:rPr>
              <a:t>28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28 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 (жаңбыр, қар), көктайғақ. </a:t>
            </a:r>
            <a:r>
              <a:rPr lang="kk-KZ" sz="1200" dirty="0">
                <a:latin typeface="Times New Roman" pitchFamily="18" charset="0"/>
                <a:cs typeface="Times New Roman" pitchFamily="18" charset="0"/>
              </a:rPr>
              <a:t>Түнде және таңертең тұман. Солтүстік-батыстан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348880"/>
            <a:ext cx="4608512" cy="83099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itchFamily="18" charset="0"/>
                <a:cs typeface="Times New Roman" pitchFamily="18" charset="0"/>
              </a:rPr>
              <a:t>қазанға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itchFamily="18" charset="0"/>
                <a:cs typeface="Times New Roman" pitchFamily="18" charset="0"/>
              </a:rPr>
              <a:t>қазанға түнде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А.Новиков/Т.Марьина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15586</TotalTime>
  <Words>572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5387</cp:revision>
  <cp:lastPrinted>2021-07-01T03:56:27Z</cp:lastPrinted>
  <dcterms:created xsi:type="dcterms:W3CDTF">2018-03-27T06:03:00Z</dcterms:created>
  <dcterms:modified xsi:type="dcterms:W3CDTF">2024-10-26T07:49:50Z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