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283154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26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аздаған жауын-шашин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жауады. Түнде және таңетрең тұман түседі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27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a:latin typeface="Times New Roman" panose="02020603050405020304" pitchFamily="18" charset="0"/>
                <a:cs typeface="Times New Roman" panose="02020603050405020304" pitchFamily="18" charset="0"/>
              </a:rPr>
              <a:t>Б</a:t>
            </a:r>
            <a:r>
              <a:rPr lang="kk-KZ" sz="1200" smtClean="0">
                <a:latin typeface="Times New Roman" panose="02020603050405020304" pitchFamily="18" charset="0"/>
                <a:cs typeface="Times New Roman" panose="02020603050405020304" pitchFamily="18" charset="0"/>
              </a:rPr>
              <a:t>ұлтты, </a:t>
            </a:r>
            <a:r>
              <a:rPr lang="kk-KZ" sz="1200" dirty="0" smtClean="0">
                <a:latin typeface="Times New Roman" panose="02020603050405020304" pitchFamily="18" charset="0"/>
                <a:cs typeface="Times New Roman" panose="02020603050405020304" pitchFamily="18" charset="0"/>
              </a:rPr>
              <a:t>кей уаұыттарда </a:t>
            </a:r>
            <a:r>
              <a:rPr lang="kk-KZ" sz="1200" smtClean="0">
                <a:latin typeface="Times New Roman" panose="02020603050405020304" pitchFamily="18" charset="0"/>
                <a:cs typeface="Times New Roman" panose="02020603050405020304" pitchFamily="18" charset="0"/>
              </a:rPr>
              <a:t>аздаған </a:t>
            </a:r>
            <a:r>
              <a:rPr lang="kk-KZ" sz="1200" smtClean="0">
                <a:latin typeface="Times New Roman" panose="02020603050405020304" pitchFamily="18" charset="0"/>
                <a:cs typeface="Times New Roman" panose="02020603050405020304" pitchFamily="18" charset="0"/>
              </a:rPr>
              <a:t>жауын-шашын </a:t>
            </a:r>
            <a:r>
              <a:rPr lang="kk-KZ" sz="1200" smtClean="0">
                <a:latin typeface="Times New Roman" panose="02020603050405020304" pitchFamily="18" charset="0"/>
                <a:cs typeface="Times New Roman" panose="02020603050405020304" pitchFamily="18" charset="0"/>
              </a:rPr>
              <a:t>(жаңбыр, қар) жауады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0 градус шамасында.</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368184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1937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a:t>
            </a:r>
            <a:r>
              <a:rPr lang="en-US"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a:solidFill>
                  <a:schemeClr val="tx1"/>
                </a:solidFill>
                <a:latin typeface="Times New Roman" panose="02020603050405020304" pitchFamily="18" charset="0"/>
                <a:cs typeface="Times New Roman" panose="02020603050405020304" pitchFamily="18" charset="0"/>
              </a:rPr>
              <a:t>қазанда</a:t>
            </a:r>
            <a:r>
              <a:rPr lang="kk-KZ" sz="120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19233</TotalTime>
  <Words>530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4915</cp:revision>
  <cp:lastPrinted>2021-07-01T07:38:07Z</cp:lastPrinted>
  <dcterms:created xsi:type="dcterms:W3CDTF">2018-03-27T06:03:00Z</dcterms:created>
  <dcterms:modified xsi:type="dcterms:W3CDTF">2024-10-26T09:02:27Z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