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95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7570320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9754358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Аусыпалы 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8-10</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Ауыспалы б</a:t>
            </a:r>
            <a:r>
              <a:rPr lang="kk-KZ" sz="1200" kern="1400" dirty="0" smtClean="0">
                <a:solidFill>
                  <a:srgbClr val="000000"/>
                </a:solidFill>
                <a:latin typeface="Times New Roman"/>
                <a:ea typeface="Times New Roman"/>
              </a:rPr>
              <a:t>ұлтты</a:t>
            </a:r>
            <a:r>
              <a:rPr lang="kk-KZ" sz="1200" kern="1400" smtClean="0">
                <a:solidFill>
                  <a:srgbClr val="000000"/>
                </a:solidFill>
                <a:latin typeface="Times New Roman"/>
                <a:ea typeface="Times New Roman"/>
              </a:rPr>
              <a:t>, </a:t>
            </a:r>
            <a:r>
              <a:rPr lang="kk-KZ" sz="1200" kern="1400" smtClean="0">
                <a:solidFill>
                  <a:srgbClr val="000000"/>
                </a:solidFill>
                <a:latin typeface="Times New Roman"/>
                <a:ea typeface="Times New Roman"/>
              </a:rPr>
              <a:t>жауын-шашынсыз. Солтүстік-батыстан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3-8 </a:t>
            </a:r>
            <a:r>
              <a:rPr lang="kk-KZ" sz="1200" kern="1400" dirty="0" smtClean="0">
                <a:solidFill>
                  <a:srgbClr val="000000"/>
                </a:solidFill>
                <a:latin typeface="Times New Roman"/>
                <a:ea typeface="Times New Roman"/>
              </a:rPr>
              <a:t>м/с. Ауа температурасы 2-4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24074</TotalTime>
  <Words>543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4031</cp:revision>
  <cp:lastPrinted>2023-02-06T06:57:51Z</cp:lastPrinted>
  <dcterms:created xsi:type="dcterms:W3CDTF">2018-03-27T06:03:00Z</dcterms:created>
  <dcterms:modified xsi:type="dcterms:W3CDTF">2024-10-26T08:22:10Z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