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18" d="100"/>
          <a:sy n="118" d="100"/>
        </p:scale>
        <p:origin x="-20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035890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№300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9208740"/>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3518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0,704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0,191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 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28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a:t>
            </a:r>
            <a:r>
              <a:rPr lang="ru-RU" sz="1100" dirty="0" smtClean="0">
                <a:latin typeface="Times New Roman" pitchFamily="18" charset="0"/>
                <a:cs typeface="Times New Roman" pitchFamily="18" charset="0"/>
              </a:rPr>
              <a:t>-4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Сирсенғожина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27781</TotalTime>
  <Words>566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5437</cp:revision>
  <cp:lastPrinted>2021-07-01T03:56:27Z</cp:lastPrinted>
  <dcterms:created xsi:type="dcterms:W3CDTF">2018-03-27T06:03:00Z</dcterms:created>
  <dcterms:modified xsi:type="dcterms:W3CDTF">2024-10-26T06:32:36Z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